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4" r:id="rId5"/>
    <p:sldId id="265" r:id="rId6"/>
    <p:sldId id="267" r:id="rId7"/>
    <p:sldId id="266" r:id="rId8"/>
    <p:sldId id="272" r:id="rId9"/>
    <p:sldId id="259" r:id="rId10"/>
    <p:sldId id="260" r:id="rId11"/>
    <p:sldId id="268" r:id="rId12"/>
    <p:sldId id="271" r:id="rId13"/>
    <p:sldId id="270" r:id="rId14"/>
    <p:sldId id="263" r:id="rId15"/>
    <p:sldId id="274" r:id="rId16"/>
    <p:sldId id="269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78c7de0b1a118f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c7de0b1a118f76" providerId="LiveId" clId="{0AD55435-751D-456B-87EE-365566AAB366}"/>
    <pc:docChg chg="custSel modSld">
      <pc:chgData name="" userId="78c7de0b1a118f76" providerId="LiveId" clId="{0AD55435-751D-456B-87EE-365566AAB366}" dt="2023-03-30T17:04:37.649" v="129" actId="1037"/>
      <pc:docMkLst>
        <pc:docMk/>
      </pc:docMkLst>
      <pc:sldChg chg="modSp">
        <pc:chgData name="" userId="78c7de0b1a118f76" providerId="LiveId" clId="{0AD55435-751D-456B-87EE-365566AAB366}" dt="2023-03-30T16:47:59.116" v="3" actId="207"/>
        <pc:sldMkLst>
          <pc:docMk/>
          <pc:sldMk cId="2310586154" sldId="259"/>
        </pc:sldMkLst>
        <pc:picChg chg="mod">
          <ac:chgData name="" userId="78c7de0b1a118f76" providerId="LiveId" clId="{0AD55435-751D-456B-87EE-365566AAB366}" dt="2023-03-30T16:47:59.116" v="3" actId="207"/>
          <ac:picMkLst>
            <pc:docMk/>
            <pc:sldMk cId="2310586154" sldId="259"/>
            <ac:picMk id="9" creationId="{991C2781-AF96-4CD3-AB96-523305475AB7}"/>
          </ac:picMkLst>
        </pc:picChg>
      </pc:sldChg>
      <pc:sldChg chg="addSp delSp modSp">
        <pc:chgData name="" userId="78c7de0b1a118f76" providerId="LiveId" clId="{0AD55435-751D-456B-87EE-365566AAB366}" dt="2023-03-30T16:59:48.579" v="91" actId="1076"/>
        <pc:sldMkLst>
          <pc:docMk/>
          <pc:sldMk cId="518919071" sldId="260"/>
        </pc:sldMkLst>
        <pc:picChg chg="add mod">
          <ac:chgData name="" userId="78c7de0b1a118f76" providerId="LiveId" clId="{0AD55435-751D-456B-87EE-365566AAB366}" dt="2023-03-30T16:59:48.579" v="91" actId="1076"/>
          <ac:picMkLst>
            <pc:docMk/>
            <pc:sldMk cId="518919071" sldId="260"/>
            <ac:picMk id="3" creationId="{7229CC6B-2AEE-4D0A-A476-70AF02AD15D8}"/>
          </ac:picMkLst>
        </pc:picChg>
        <pc:picChg chg="add mod">
          <ac:chgData name="" userId="78c7de0b1a118f76" providerId="LiveId" clId="{0AD55435-751D-456B-87EE-365566AAB366}" dt="2023-03-30T16:59:42.935" v="89" actId="14100"/>
          <ac:picMkLst>
            <pc:docMk/>
            <pc:sldMk cId="518919071" sldId="260"/>
            <ac:picMk id="6" creationId="{B6D0FE01-899D-4916-AA80-9856D3460074}"/>
          </ac:picMkLst>
        </pc:picChg>
        <pc:picChg chg="mod">
          <ac:chgData name="" userId="78c7de0b1a118f76" providerId="LiveId" clId="{0AD55435-751D-456B-87EE-365566AAB366}" dt="2023-03-30T16:48:05.125" v="4" actId="207"/>
          <ac:picMkLst>
            <pc:docMk/>
            <pc:sldMk cId="518919071" sldId="260"/>
            <ac:picMk id="7" creationId="{2AAB7C7E-20A1-413B-BC76-6C38E243574B}"/>
          </ac:picMkLst>
        </pc:picChg>
        <pc:picChg chg="del">
          <ac:chgData name="" userId="78c7de0b1a118f76" providerId="LiveId" clId="{0AD55435-751D-456B-87EE-365566AAB366}" dt="2023-03-30T16:56:34.541" v="22" actId="478"/>
          <ac:picMkLst>
            <pc:docMk/>
            <pc:sldMk cId="518919071" sldId="260"/>
            <ac:picMk id="13" creationId="{5BF2763E-0DCA-45EC-8795-8A0028661E7B}"/>
          </ac:picMkLst>
        </pc:picChg>
        <pc:picChg chg="del">
          <ac:chgData name="" userId="78c7de0b1a118f76" providerId="LiveId" clId="{0AD55435-751D-456B-87EE-365566AAB366}" dt="2023-03-30T16:59:35.596" v="86" actId="478"/>
          <ac:picMkLst>
            <pc:docMk/>
            <pc:sldMk cId="518919071" sldId="260"/>
            <ac:picMk id="15" creationId="{9E5CB084-D1EC-40E9-8312-907FE2B3C3F5}"/>
          </ac:picMkLst>
        </pc:picChg>
      </pc:sldChg>
      <pc:sldChg chg="modSp">
        <pc:chgData name="" userId="78c7de0b1a118f76" providerId="LiveId" clId="{0AD55435-751D-456B-87EE-365566AAB366}" dt="2023-03-30T16:47:36.068" v="0" actId="207"/>
        <pc:sldMkLst>
          <pc:docMk/>
          <pc:sldMk cId="4163928177" sldId="264"/>
        </pc:sldMkLst>
        <pc:picChg chg="mod">
          <ac:chgData name="" userId="78c7de0b1a118f76" providerId="LiveId" clId="{0AD55435-751D-456B-87EE-365566AAB366}" dt="2023-03-30T16:47:36.068" v="0" actId="207"/>
          <ac:picMkLst>
            <pc:docMk/>
            <pc:sldMk cId="4163928177" sldId="264"/>
            <ac:picMk id="3" creationId="{75293317-C4CB-426A-AC21-F910017B97E1}"/>
          </ac:picMkLst>
        </pc:picChg>
      </pc:sldChg>
      <pc:sldChg chg="modSp">
        <pc:chgData name="" userId="78c7de0b1a118f76" providerId="LiveId" clId="{0AD55435-751D-456B-87EE-365566AAB366}" dt="2023-03-30T16:47:42.175" v="1" actId="207"/>
        <pc:sldMkLst>
          <pc:docMk/>
          <pc:sldMk cId="544064850" sldId="265"/>
        </pc:sldMkLst>
        <pc:picChg chg="mod">
          <ac:chgData name="" userId="78c7de0b1a118f76" providerId="LiveId" clId="{0AD55435-751D-456B-87EE-365566AAB366}" dt="2023-03-30T16:47:42.175" v="1" actId="207"/>
          <ac:picMkLst>
            <pc:docMk/>
            <pc:sldMk cId="544064850" sldId="265"/>
            <ac:picMk id="10" creationId="{5E0ABB6B-0AE2-42DE-B6B2-DAD316DBEE38}"/>
          </ac:picMkLst>
        </pc:picChg>
      </pc:sldChg>
      <pc:sldChg chg="modSp">
        <pc:chgData name="" userId="78c7de0b1a118f76" providerId="LiveId" clId="{0AD55435-751D-456B-87EE-365566AAB366}" dt="2023-03-30T16:47:50.717" v="2" actId="207"/>
        <pc:sldMkLst>
          <pc:docMk/>
          <pc:sldMk cId="2609266872" sldId="266"/>
        </pc:sldMkLst>
        <pc:picChg chg="mod">
          <ac:chgData name="" userId="78c7de0b1a118f76" providerId="LiveId" clId="{0AD55435-751D-456B-87EE-365566AAB366}" dt="2023-03-30T16:47:50.717" v="2" actId="207"/>
          <ac:picMkLst>
            <pc:docMk/>
            <pc:sldMk cId="2609266872" sldId="266"/>
            <ac:picMk id="7" creationId="{F73FAFC9-8B25-474E-BF86-B56ADC0A9136}"/>
          </ac:picMkLst>
        </pc:picChg>
      </pc:sldChg>
      <pc:sldChg chg="addSp delSp modSp">
        <pc:chgData name="" userId="78c7de0b1a118f76" providerId="LiveId" clId="{0AD55435-751D-456B-87EE-365566AAB366}" dt="2023-03-30T16:53:37.937" v="20" actId="14100"/>
        <pc:sldMkLst>
          <pc:docMk/>
          <pc:sldMk cId="4114252041" sldId="272"/>
        </pc:sldMkLst>
        <pc:spChg chg="add del mod">
          <ac:chgData name="" userId="78c7de0b1a118f76" providerId="LiveId" clId="{0AD55435-751D-456B-87EE-365566AAB366}" dt="2023-03-30T16:52:40.181" v="9"/>
          <ac:spMkLst>
            <pc:docMk/>
            <pc:sldMk cId="4114252041" sldId="272"/>
            <ac:spMk id="6" creationId="{AF93E534-8E93-4AFC-AB23-268FC174331C}"/>
          </ac:spMkLst>
        </pc:spChg>
        <pc:picChg chg="add mod">
          <ac:chgData name="" userId="78c7de0b1a118f76" providerId="LiveId" clId="{0AD55435-751D-456B-87EE-365566AAB366}" dt="2023-03-30T16:52:26.473" v="8" actId="1076"/>
          <ac:picMkLst>
            <pc:docMk/>
            <pc:sldMk cId="4114252041" sldId="272"/>
            <ac:picMk id="3" creationId="{92194B3D-F201-454D-852A-EBAAEE6A6C14}"/>
          </ac:picMkLst>
        </pc:picChg>
        <pc:picChg chg="del">
          <ac:chgData name="" userId="78c7de0b1a118f76" providerId="LiveId" clId="{0AD55435-751D-456B-87EE-365566AAB366}" dt="2023-03-30T16:52:18.510" v="7" actId="478"/>
          <ac:picMkLst>
            <pc:docMk/>
            <pc:sldMk cId="4114252041" sldId="272"/>
            <ac:picMk id="5" creationId="{3FCAC7F3-6794-4426-AFB5-F0DEE6BC42C4}"/>
          </ac:picMkLst>
        </pc:picChg>
        <pc:picChg chg="add mod">
          <ac:chgData name="" userId="78c7de0b1a118f76" providerId="LiveId" clId="{0AD55435-751D-456B-87EE-365566AAB366}" dt="2023-03-30T16:53:37.937" v="20" actId="14100"/>
          <ac:picMkLst>
            <pc:docMk/>
            <pc:sldMk cId="4114252041" sldId="272"/>
            <ac:picMk id="8" creationId="{A89E3E98-8029-45D8-B9CF-3EA024244E0A}"/>
          </ac:picMkLst>
        </pc:picChg>
        <pc:picChg chg="del">
          <ac:chgData name="" userId="78c7de0b1a118f76" providerId="LiveId" clId="{0AD55435-751D-456B-87EE-365566AAB366}" dt="2023-03-30T16:52:43.671" v="10" actId="478"/>
          <ac:picMkLst>
            <pc:docMk/>
            <pc:sldMk cId="4114252041" sldId="272"/>
            <ac:picMk id="9" creationId="{3F3AE47C-8B02-406B-8010-D940CAB7B68D}"/>
          </ac:picMkLst>
        </pc:picChg>
      </pc:sldChg>
      <pc:sldChg chg="modSp">
        <pc:chgData name="" userId="78c7de0b1a118f76" providerId="LiveId" clId="{0AD55435-751D-456B-87EE-365566AAB366}" dt="2023-03-30T17:04:37.649" v="129" actId="1037"/>
        <pc:sldMkLst>
          <pc:docMk/>
          <pc:sldMk cId="1596090711" sldId="274"/>
        </pc:sldMkLst>
        <pc:spChg chg="mod">
          <ac:chgData name="" userId="78c7de0b1a118f76" providerId="LiveId" clId="{0AD55435-751D-456B-87EE-365566AAB366}" dt="2023-03-30T17:04:37.649" v="129" actId="1037"/>
          <ac:spMkLst>
            <pc:docMk/>
            <pc:sldMk cId="1596090711" sldId="274"/>
            <ac:spMk id="7" creationId="{C862B79A-9C85-43CE-B3CD-3D349E9882A5}"/>
          </ac:spMkLst>
        </pc:spChg>
        <pc:picChg chg="mod">
          <ac:chgData name="" userId="78c7de0b1a118f76" providerId="LiveId" clId="{0AD55435-751D-456B-87EE-365566AAB366}" dt="2023-03-30T17:04:30.999" v="94" actId="1076"/>
          <ac:picMkLst>
            <pc:docMk/>
            <pc:sldMk cId="1596090711" sldId="274"/>
            <ac:picMk id="5" creationId="{232FA1C7-C989-4BF0-B161-9641B620970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Escritorio\BBK_The%20Bridge\Alumno\Proyecto%20EDA\data\medallas_anfitriones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Medals by Host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[medallas_anfitriones.txt]medallas_anfitriones!$B$1</c:f>
              <c:strCache>
                <c:ptCount val="1"/>
                <c:pt idx="0">
                  <c:v>Italy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[medallas_anfitriones.txt]medallas_anfitriones!$B$2:$B$44</c:f>
              <c:numCache>
                <c:formatCode>General</c:formatCode>
                <c:ptCount val="43"/>
                <c:pt idx="16">
                  <c:v>4</c:v>
                </c:pt>
                <c:pt idx="17">
                  <c:v>4</c:v>
                </c:pt>
                <c:pt idx="18">
                  <c:v>8</c:v>
                </c:pt>
                <c:pt idx="19">
                  <c:v>25</c:v>
                </c:pt>
                <c:pt idx="20">
                  <c:v>16</c:v>
                </c:pt>
                <c:pt idx="21">
                  <c:v>20</c:v>
                </c:pt>
                <c:pt idx="22">
                  <c:v>36</c:v>
                </c:pt>
                <c:pt idx="23">
                  <c:v>27</c:v>
                </c:pt>
                <c:pt idx="24">
                  <c:v>30</c:v>
                </c:pt>
                <c:pt idx="25">
                  <c:v>21</c:v>
                </c:pt>
                <c:pt idx="26">
                  <c:v>22</c:v>
                </c:pt>
                <c:pt idx="27">
                  <c:v>36</c:v>
                </c:pt>
                <c:pt idx="28">
                  <c:v>27</c:v>
                </c:pt>
                <c:pt idx="29">
                  <c:v>16</c:v>
                </c:pt>
                <c:pt idx="30">
                  <c:v>18</c:v>
                </c:pt>
                <c:pt idx="31">
                  <c:v>13</c:v>
                </c:pt>
                <c:pt idx="32">
                  <c:v>15</c:v>
                </c:pt>
                <c:pt idx="33">
                  <c:v>32</c:v>
                </c:pt>
                <c:pt idx="34">
                  <c:v>14</c:v>
                </c:pt>
                <c:pt idx="35">
                  <c:v>19</c:v>
                </c:pt>
                <c:pt idx="36">
                  <c:v>35</c:v>
                </c:pt>
                <c:pt idx="37">
                  <c:v>34</c:v>
                </c:pt>
                <c:pt idx="38">
                  <c:v>32</c:v>
                </c:pt>
                <c:pt idx="39">
                  <c:v>27</c:v>
                </c:pt>
                <c:pt idx="40">
                  <c:v>28</c:v>
                </c:pt>
                <c:pt idx="41">
                  <c:v>28</c:v>
                </c:pt>
                <c:pt idx="4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B-481E-88D2-81462FC683DC}"/>
            </c:ext>
          </c:extLst>
        </c:ser>
        <c:ser>
          <c:idx val="1"/>
          <c:order val="1"/>
          <c:tx>
            <c:strRef>
              <c:f>[medallas_anfitriones.txt]medallas_anfitriones!$C$1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[medallas_anfitriones.txt]medallas_anfitriones!$C$2:$C$44</c:f>
              <c:numCache>
                <c:formatCode>General</c:formatCode>
                <c:ptCount val="43"/>
                <c:pt idx="17">
                  <c:v>2</c:v>
                </c:pt>
                <c:pt idx="18">
                  <c:v>1</c:v>
                </c:pt>
                <c:pt idx="19">
                  <c:v>5</c:v>
                </c:pt>
                <c:pt idx="20">
                  <c:v>18</c:v>
                </c:pt>
                <c:pt idx="21">
                  <c:v>20</c:v>
                </c:pt>
                <c:pt idx="22">
                  <c:v>8</c:v>
                </c:pt>
                <c:pt idx="23">
                  <c:v>0</c:v>
                </c:pt>
                <c:pt idx="24">
                  <c:v>8</c:v>
                </c:pt>
                <c:pt idx="25">
                  <c:v>17</c:v>
                </c:pt>
                <c:pt idx="26">
                  <c:v>18</c:v>
                </c:pt>
                <c:pt idx="27">
                  <c:v>29</c:v>
                </c:pt>
                <c:pt idx="28">
                  <c:v>25</c:v>
                </c:pt>
                <c:pt idx="29">
                  <c:v>29</c:v>
                </c:pt>
                <c:pt idx="30">
                  <c:v>25</c:v>
                </c:pt>
                <c:pt idx="31">
                  <c:v>31</c:v>
                </c:pt>
                <c:pt idx="32">
                  <c:v>14</c:v>
                </c:pt>
                <c:pt idx="33">
                  <c:v>22</c:v>
                </c:pt>
                <c:pt idx="34">
                  <c:v>14</c:v>
                </c:pt>
                <c:pt idx="35">
                  <c:v>18</c:v>
                </c:pt>
                <c:pt idx="36">
                  <c:v>37</c:v>
                </c:pt>
                <c:pt idx="37">
                  <c:v>25</c:v>
                </c:pt>
                <c:pt idx="38">
                  <c:v>38</c:v>
                </c:pt>
                <c:pt idx="39">
                  <c:v>41</c:v>
                </c:pt>
                <c:pt idx="40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EB-481E-88D2-81462FC683DC}"/>
            </c:ext>
          </c:extLst>
        </c:ser>
        <c:ser>
          <c:idx val="2"/>
          <c:order val="2"/>
          <c:tx>
            <c:strRef>
              <c:f>[medallas_anfitriones.txt]medallas_anfitriones!$D$1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[medallas_anfitriones.txt]medallas_anfitriones!$D$2:$D$44</c:f>
              <c:numCache>
                <c:formatCode>General</c:formatCode>
                <c:ptCount val="43"/>
                <c:pt idx="20">
                  <c:v>2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9</c:v>
                </c:pt>
                <c:pt idx="28">
                  <c:v>1</c:v>
                </c:pt>
                <c:pt idx="29">
                  <c:v>2</c:v>
                </c:pt>
                <c:pt idx="30">
                  <c:v>4</c:v>
                </c:pt>
                <c:pt idx="31">
                  <c:v>6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6</c:v>
                </c:pt>
                <c:pt idx="36">
                  <c:v>4</c:v>
                </c:pt>
                <c:pt idx="37">
                  <c:v>4</c:v>
                </c:pt>
                <c:pt idx="38">
                  <c:v>8</c:v>
                </c:pt>
                <c:pt idx="39">
                  <c:v>5</c:v>
                </c:pt>
                <c:pt idx="4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EB-481E-88D2-81462FC683DC}"/>
            </c:ext>
          </c:extLst>
        </c:ser>
        <c:ser>
          <c:idx val="3"/>
          <c:order val="3"/>
          <c:tx>
            <c:strRef>
              <c:f>[medallas_anfitriones.txt]medallas_anfitriones!$E$1</c:f>
              <c:strCache>
                <c:ptCount val="1"/>
                <c:pt idx="0">
                  <c:v>Germany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[medallas_anfitriones.txt]medallas_anfitriones!$E$2:$E$44</c:f>
              <c:numCache>
                <c:formatCode>General</c:formatCode>
                <c:ptCount val="43"/>
                <c:pt idx="14">
                  <c:v>14</c:v>
                </c:pt>
                <c:pt idx="15">
                  <c:v>8</c:v>
                </c:pt>
                <c:pt idx="16">
                  <c:v>13</c:v>
                </c:pt>
                <c:pt idx="17">
                  <c:v>13</c:v>
                </c:pt>
                <c:pt idx="18">
                  <c:v>26</c:v>
                </c:pt>
                <c:pt idx="19">
                  <c:v>39</c:v>
                </c:pt>
                <c:pt idx="20">
                  <c:v>24</c:v>
                </c:pt>
                <c:pt idx="21">
                  <c:v>101</c:v>
                </c:pt>
                <c:pt idx="22">
                  <c:v>24</c:v>
                </c:pt>
                <c:pt idx="23">
                  <c:v>20</c:v>
                </c:pt>
                <c:pt idx="24">
                  <c:v>42</c:v>
                </c:pt>
                <c:pt idx="25">
                  <c:v>50</c:v>
                </c:pt>
                <c:pt idx="26">
                  <c:v>51</c:v>
                </c:pt>
                <c:pt idx="27">
                  <c:v>106</c:v>
                </c:pt>
                <c:pt idx="28">
                  <c:v>129</c:v>
                </c:pt>
                <c:pt idx="29">
                  <c:v>126</c:v>
                </c:pt>
                <c:pt idx="30">
                  <c:v>59</c:v>
                </c:pt>
                <c:pt idx="31">
                  <c:v>40</c:v>
                </c:pt>
                <c:pt idx="32">
                  <c:v>102</c:v>
                </c:pt>
                <c:pt idx="33">
                  <c:v>82</c:v>
                </c:pt>
                <c:pt idx="34">
                  <c:v>65</c:v>
                </c:pt>
                <c:pt idx="35">
                  <c:v>56</c:v>
                </c:pt>
                <c:pt idx="36">
                  <c:v>49</c:v>
                </c:pt>
                <c:pt idx="37">
                  <c:v>41</c:v>
                </c:pt>
                <c:pt idx="38">
                  <c:v>44</c:v>
                </c:pt>
                <c:pt idx="39">
                  <c:v>42</c:v>
                </c:pt>
                <c:pt idx="4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EB-481E-88D2-81462FC683DC}"/>
            </c:ext>
          </c:extLst>
        </c:ser>
        <c:ser>
          <c:idx val="4"/>
          <c:order val="4"/>
          <c:tx>
            <c:strRef>
              <c:f>[medallas_anfitriones.txt]medallas_anfitriones!$F$1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[medallas_anfitriones.txt]medallas_anfitriones!$F$2:$F$44</c:f>
              <c:numCache>
                <c:formatCode>General</c:formatCode>
                <c:ptCount val="43"/>
                <c:pt idx="11">
                  <c:v>2</c:v>
                </c:pt>
                <c:pt idx="12">
                  <c:v>6</c:v>
                </c:pt>
                <c:pt idx="13">
                  <c:v>16</c:v>
                </c:pt>
                <c:pt idx="14">
                  <c:v>8</c:v>
                </c:pt>
                <c:pt idx="15">
                  <c:v>9</c:v>
                </c:pt>
                <c:pt idx="16">
                  <c:v>4</c:v>
                </c:pt>
                <c:pt idx="17">
                  <c:v>15</c:v>
                </c:pt>
                <c:pt idx="18">
                  <c:v>16</c:v>
                </c:pt>
                <c:pt idx="19">
                  <c:v>9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4</c:v>
                </c:pt>
                <c:pt idx="25">
                  <c:v>5</c:v>
                </c:pt>
                <c:pt idx="26">
                  <c:v>5</c:v>
                </c:pt>
                <c:pt idx="27">
                  <c:v>11</c:v>
                </c:pt>
                <c:pt idx="28">
                  <c:v>44</c:v>
                </c:pt>
                <c:pt idx="29">
                  <c:v>10</c:v>
                </c:pt>
                <c:pt idx="30">
                  <c:v>18</c:v>
                </c:pt>
                <c:pt idx="31">
                  <c:v>22</c:v>
                </c:pt>
                <c:pt idx="32">
                  <c:v>14</c:v>
                </c:pt>
                <c:pt idx="33">
                  <c:v>12</c:v>
                </c:pt>
                <c:pt idx="34">
                  <c:v>20</c:v>
                </c:pt>
                <c:pt idx="35">
                  <c:v>18</c:v>
                </c:pt>
                <c:pt idx="36">
                  <c:v>22</c:v>
                </c:pt>
                <c:pt idx="37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EB-481E-88D2-81462FC683DC}"/>
            </c:ext>
          </c:extLst>
        </c:ser>
        <c:ser>
          <c:idx val="5"/>
          <c:order val="5"/>
          <c:tx>
            <c:strRef>
              <c:f>[medallas_anfitriones.txt]medallas_anfitriones!$G$1</c:f>
              <c:strCache>
                <c:ptCount val="1"/>
                <c:pt idx="0">
                  <c:v>Russian Federation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[medallas_anfitriones.txt]medallas_anfitriones!$G$2:$G$44</c:f>
              <c:numCache>
                <c:formatCode>General</c:formatCode>
                <c:ptCount val="43"/>
                <c:pt idx="11">
                  <c:v>3</c:v>
                </c:pt>
                <c:pt idx="12">
                  <c:v>5</c:v>
                </c:pt>
                <c:pt idx="20">
                  <c:v>70</c:v>
                </c:pt>
                <c:pt idx="21">
                  <c:v>98</c:v>
                </c:pt>
                <c:pt idx="22">
                  <c:v>103</c:v>
                </c:pt>
                <c:pt idx="23">
                  <c:v>93</c:v>
                </c:pt>
                <c:pt idx="24">
                  <c:v>91</c:v>
                </c:pt>
                <c:pt idx="25">
                  <c:v>99</c:v>
                </c:pt>
                <c:pt idx="26">
                  <c:v>124</c:v>
                </c:pt>
                <c:pt idx="27">
                  <c:v>195</c:v>
                </c:pt>
                <c:pt idx="28">
                  <c:v>132</c:v>
                </c:pt>
                <c:pt idx="29">
                  <c:v>63</c:v>
                </c:pt>
                <c:pt idx="30">
                  <c:v>89</c:v>
                </c:pt>
                <c:pt idx="31">
                  <c:v>90</c:v>
                </c:pt>
                <c:pt idx="32">
                  <c:v>60</c:v>
                </c:pt>
                <c:pt idx="33">
                  <c:v>66</c:v>
                </c:pt>
                <c:pt idx="34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EB-481E-88D2-81462FC683DC}"/>
            </c:ext>
          </c:extLst>
        </c:ser>
        <c:ser>
          <c:idx val="6"/>
          <c:order val="6"/>
          <c:tx>
            <c:strRef>
              <c:f>[medallas_anfitriones.txt]medallas_anfitriones!$H$1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[medallas_anfitriones.txt]medallas_anfitriones!$H$2:$H$44</c:f>
              <c:numCache>
                <c:formatCode>General</c:formatCode>
                <c:ptCount val="43"/>
                <c:pt idx="9">
                  <c:v>19</c:v>
                </c:pt>
                <c:pt idx="10">
                  <c:v>47</c:v>
                </c:pt>
                <c:pt idx="11">
                  <c:v>242</c:v>
                </c:pt>
                <c:pt idx="12">
                  <c:v>46</c:v>
                </c:pt>
                <c:pt idx="13">
                  <c:v>63</c:v>
                </c:pt>
                <c:pt idx="14">
                  <c:v>95</c:v>
                </c:pt>
                <c:pt idx="15">
                  <c:v>99</c:v>
                </c:pt>
                <c:pt idx="16">
                  <c:v>56</c:v>
                </c:pt>
                <c:pt idx="17">
                  <c:v>110</c:v>
                </c:pt>
                <c:pt idx="18">
                  <c:v>57</c:v>
                </c:pt>
                <c:pt idx="19">
                  <c:v>84</c:v>
                </c:pt>
                <c:pt idx="20">
                  <c:v>76</c:v>
                </c:pt>
                <c:pt idx="21">
                  <c:v>74</c:v>
                </c:pt>
                <c:pt idx="22">
                  <c:v>71</c:v>
                </c:pt>
                <c:pt idx="23">
                  <c:v>90</c:v>
                </c:pt>
                <c:pt idx="24">
                  <c:v>107</c:v>
                </c:pt>
                <c:pt idx="25">
                  <c:v>94</c:v>
                </c:pt>
                <c:pt idx="26">
                  <c:v>94</c:v>
                </c:pt>
                <c:pt idx="27">
                  <c:v>173</c:v>
                </c:pt>
                <c:pt idx="28">
                  <c:v>94</c:v>
                </c:pt>
                <c:pt idx="29">
                  <c:v>108</c:v>
                </c:pt>
                <c:pt idx="30">
                  <c:v>101</c:v>
                </c:pt>
                <c:pt idx="31">
                  <c:v>93</c:v>
                </c:pt>
                <c:pt idx="32">
                  <c:v>101</c:v>
                </c:pt>
                <c:pt idx="33">
                  <c:v>112</c:v>
                </c:pt>
                <c:pt idx="34">
                  <c:v>104</c:v>
                </c:pt>
                <c:pt idx="35">
                  <c:v>121</c:v>
                </c:pt>
                <c:pt idx="36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EB-481E-88D2-81462FC683DC}"/>
            </c:ext>
          </c:extLst>
        </c:ser>
        <c:ser>
          <c:idx val="7"/>
          <c:order val="7"/>
          <c:tx>
            <c:strRef>
              <c:f>[medallas_anfitriones.txt]medallas_anfitriones!$I$1</c:f>
              <c:strCache>
                <c:ptCount val="1"/>
                <c:pt idx="0">
                  <c:v>Republic of Korea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[medallas_anfitriones.txt]medallas_anfitriones!$I$2:$I$44</c:f>
              <c:numCache>
                <c:formatCode>General</c:formatCode>
                <c:ptCount val="43"/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2</c:v>
                </c:pt>
                <c:pt idx="24">
                  <c:v>1</c:v>
                </c:pt>
                <c:pt idx="25">
                  <c:v>6</c:v>
                </c:pt>
                <c:pt idx="26">
                  <c:v>19</c:v>
                </c:pt>
                <c:pt idx="27">
                  <c:v>33</c:v>
                </c:pt>
                <c:pt idx="28">
                  <c:v>29</c:v>
                </c:pt>
                <c:pt idx="29">
                  <c:v>27</c:v>
                </c:pt>
                <c:pt idx="30">
                  <c:v>28</c:v>
                </c:pt>
                <c:pt idx="31">
                  <c:v>30</c:v>
                </c:pt>
                <c:pt idx="32">
                  <c:v>32</c:v>
                </c:pt>
                <c:pt idx="33">
                  <c:v>30</c:v>
                </c:pt>
                <c:pt idx="34">
                  <c:v>21</c:v>
                </c:pt>
                <c:pt idx="3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0439119"/>
        <c:axId val="1150700559"/>
      </c:areaChart>
      <c:barChart>
        <c:barDir val="col"/>
        <c:grouping val="clustered"/>
        <c:varyColors val="0"/>
        <c:ser>
          <c:idx val="8"/>
          <c:order val="8"/>
          <c:tx>
            <c:strRef>
              <c:f>[medallas_anfitriones.txt]medallas_anfitriones!$J$1</c:f>
              <c:strCache>
                <c:ptCount val="1"/>
                <c:pt idx="0">
                  <c:v>Spain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[medallas_anfitriones.txt]medallas_anfitriones!$J$2:$J$44</c:f>
              <c:numCache>
                <c:formatCode>General</c:formatCode>
                <c:ptCount val="43"/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6</c:v>
                </c:pt>
                <c:pt idx="25">
                  <c:v>5</c:v>
                </c:pt>
                <c:pt idx="26">
                  <c:v>4</c:v>
                </c:pt>
                <c:pt idx="27">
                  <c:v>22</c:v>
                </c:pt>
                <c:pt idx="28">
                  <c:v>17</c:v>
                </c:pt>
                <c:pt idx="29">
                  <c:v>11</c:v>
                </c:pt>
                <c:pt idx="30">
                  <c:v>20</c:v>
                </c:pt>
                <c:pt idx="31">
                  <c:v>19</c:v>
                </c:pt>
                <c:pt idx="32">
                  <c:v>18</c:v>
                </c:pt>
                <c:pt idx="33">
                  <c:v>17</c:v>
                </c:pt>
                <c:pt idx="3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EB-481E-88D2-81462FC683DC}"/>
            </c:ext>
          </c:extLst>
        </c:ser>
        <c:ser>
          <c:idx val="9"/>
          <c:order val="9"/>
          <c:tx>
            <c:strRef>
              <c:f>[medallas_anfitriones.txt]medallas_anfitriones!$K$1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[medallas_anfitriones.txt]medallas_anfitriones!$K$2:$K$44</c:f>
              <c:numCache>
                <c:formatCode>General</c:formatCode>
                <c:ptCount val="43"/>
                <c:pt idx="6">
                  <c:v>19</c:v>
                </c:pt>
                <c:pt idx="7">
                  <c:v>47</c:v>
                </c:pt>
                <c:pt idx="8">
                  <c:v>242</c:v>
                </c:pt>
                <c:pt idx="9">
                  <c:v>46</c:v>
                </c:pt>
                <c:pt idx="10">
                  <c:v>63</c:v>
                </c:pt>
                <c:pt idx="11">
                  <c:v>95</c:v>
                </c:pt>
                <c:pt idx="12">
                  <c:v>99</c:v>
                </c:pt>
                <c:pt idx="13">
                  <c:v>56</c:v>
                </c:pt>
                <c:pt idx="14">
                  <c:v>110</c:v>
                </c:pt>
                <c:pt idx="15">
                  <c:v>57</c:v>
                </c:pt>
                <c:pt idx="16">
                  <c:v>84</c:v>
                </c:pt>
                <c:pt idx="17">
                  <c:v>76</c:v>
                </c:pt>
                <c:pt idx="18">
                  <c:v>74</c:v>
                </c:pt>
                <c:pt idx="19">
                  <c:v>71</c:v>
                </c:pt>
                <c:pt idx="20">
                  <c:v>90</c:v>
                </c:pt>
                <c:pt idx="21">
                  <c:v>107</c:v>
                </c:pt>
                <c:pt idx="22">
                  <c:v>94</c:v>
                </c:pt>
                <c:pt idx="23">
                  <c:v>94</c:v>
                </c:pt>
                <c:pt idx="24">
                  <c:v>173</c:v>
                </c:pt>
                <c:pt idx="25">
                  <c:v>94</c:v>
                </c:pt>
                <c:pt idx="26">
                  <c:v>108</c:v>
                </c:pt>
                <c:pt idx="27">
                  <c:v>101</c:v>
                </c:pt>
                <c:pt idx="28">
                  <c:v>93</c:v>
                </c:pt>
                <c:pt idx="29">
                  <c:v>101</c:v>
                </c:pt>
                <c:pt idx="30">
                  <c:v>112</c:v>
                </c:pt>
                <c:pt idx="31">
                  <c:v>104</c:v>
                </c:pt>
                <c:pt idx="32">
                  <c:v>121</c:v>
                </c:pt>
                <c:pt idx="33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EB-481E-88D2-81462FC683DC}"/>
            </c:ext>
          </c:extLst>
        </c:ser>
        <c:ser>
          <c:idx val="10"/>
          <c:order val="10"/>
          <c:tx>
            <c:strRef>
              <c:f>[medallas_anfitriones.txt]medallas_anfitriones!$L$1</c:f>
              <c:strCache>
                <c:ptCount val="1"/>
                <c:pt idx="0">
                  <c:v>Australia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[medallas_anfitriones.txt]medallas_anfitriones!$L$2:$L$44</c:f>
              <c:numCache>
                <c:formatCode>General</c:formatCode>
                <c:ptCount val="43"/>
                <c:pt idx="7">
                  <c:v>5</c:v>
                </c:pt>
                <c:pt idx="8">
                  <c:v>7</c:v>
                </c:pt>
                <c:pt idx="9">
                  <c:v>3</c:v>
                </c:pt>
                <c:pt idx="10">
                  <c:v>6</c:v>
                </c:pt>
                <c:pt idx="11">
                  <c:v>4</c:v>
                </c:pt>
                <c:pt idx="12">
                  <c:v>5</c:v>
                </c:pt>
                <c:pt idx="13">
                  <c:v>1</c:v>
                </c:pt>
                <c:pt idx="14">
                  <c:v>13</c:v>
                </c:pt>
                <c:pt idx="15">
                  <c:v>11</c:v>
                </c:pt>
                <c:pt idx="16">
                  <c:v>35</c:v>
                </c:pt>
                <c:pt idx="17">
                  <c:v>22</c:v>
                </c:pt>
                <c:pt idx="18">
                  <c:v>18</c:v>
                </c:pt>
                <c:pt idx="19">
                  <c:v>17</c:v>
                </c:pt>
                <c:pt idx="20">
                  <c:v>17</c:v>
                </c:pt>
                <c:pt idx="21">
                  <c:v>5</c:v>
                </c:pt>
                <c:pt idx="22">
                  <c:v>9</c:v>
                </c:pt>
                <c:pt idx="23">
                  <c:v>24</c:v>
                </c:pt>
                <c:pt idx="24">
                  <c:v>14</c:v>
                </c:pt>
                <c:pt idx="25">
                  <c:v>27</c:v>
                </c:pt>
                <c:pt idx="26">
                  <c:v>41</c:v>
                </c:pt>
                <c:pt idx="27">
                  <c:v>58</c:v>
                </c:pt>
                <c:pt idx="28">
                  <c:v>50</c:v>
                </c:pt>
                <c:pt idx="29">
                  <c:v>46</c:v>
                </c:pt>
                <c:pt idx="30">
                  <c:v>35</c:v>
                </c:pt>
                <c:pt idx="31">
                  <c:v>29</c:v>
                </c:pt>
                <c:pt idx="3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EEB-481E-88D2-81462FC683DC}"/>
            </c:ext>
          </c:extLst>
        </c:ser>
        <c:ser>
          <c:idx val="11"/>
          <c:order val="11"/>
          <c:tx>
            <c:strRef>
              <c:f>[medallas_anfitriones.txt]medallas_anfitriones!$M$1</c:f>
              <c:strCache>
                <c:ptCount val="1"/>
                <c:pt idx="0">
                  <c:v>Greece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[medallas_anfitriones.txt]medallas_anfitriones!$M$2:$M$44</c:f>
              <c:numCache>
                <c:formatCode>General</c:formatCode>
                <c:ptCount val="43"/>
                <c:pt idx="13">
                  <c:v>4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2</c:v>
                </c:pt>
                <c:pt idx="23">
                  <c:v>1</c:v>
                </c:pt>
                <c:pt idx="24">
                  <c:v>2</c:v>
                </c:pt>
                <c:pt idx="25">
                  <c:v>8</c:v>
                </c:pt>
                <c:pt idx="26">
                  <c:v>13</c:v>
                </c:pt>
                <c:pt idx="27">
                  <c:v>16</c:v>
                </c:pt>
                <c:pt idx="28">
                  <c:v>3</c:v>
                </c:pt>
                <c:pt idx="29">
                  <c:v>2</c:v>
                </c:pt>
                <c:pt idx="30">
                  <c:v>6</c:v>
                </c:pt>
                <c:pt idx="3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EEB-481E-88D2-81462FC683DC}"/>
            </c:ext>
          </c:extLst>
        </c:ser>
        <c:ser>
          <c:idx val="12"/>
          <c:order val="12"/>
          <c:tx>
            <c:strRef>
              <c:f>[medallas_anfitriones.txt]medallas_anfitriones!$N$1</c:f>
              <c:strCache>
                <c:ptCount val="1"/>
                <c:pt idx="0">
                  <c:v>People's Republic of China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[medallas_anfitriones.txt]medallas_anfitriones!$N$2:$N$44</c:f>
              <c:numCache>
                <c:formatCode>General</c:formatCode>
                <c:ptCount val="43"/>
                <c:pt idx="21">
                  <c:v>32</c:v>
                </c:pt>
                <c:pt idx="22">
                  <c:v>28</c:v>
                </c:pt>
                <c:pt idx="23">
                  <c:v>54</c:v>
                </c:pt>
                <c:pt idx="24">
                  <c:v>50</c:v>
                </c:pt>
                <c:pt idx="25">
                  <c:v>58</c:v>
                </c:pt>
                <c:pt idx="26">
                  <c:v>63</c:v>
                </c:pt>
                <c:pt idx="27">
                  <c:v>100</c:v>
                </c:pt>
                <c:pt idx="28">
                  <c:v>91</c:v>
                </c:pt>
                <c:pt idx="29">
                  <c:v>70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EEB-481E-88D2-81462FC683DC}"/>
            </c:ext>
          </c:extLst>
        </c:ser>
        <c:ser>
          <c:idx val="13"/>
          <c:order val="13"/>
          <c:tx>
            <c:strRef>
              <c:f>[medallas_anfitriones.txt]medallas_anfitriones!$O$1</c:f>
              <c:strCache>
                <c:ptCount val="1"/>
                <c:pt idx="0">
                  <c:v>Great Britain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[medallas_anfitriones.txt]medallas_anfitriones!$O$2:$O$44</c:f>
              <c:numCache>
                <c:formatCode>General</c:formatCode>
                <c:ptCount val="43"/>
                <c:pt idx="1">
                  <c:v>9</c:v>
                </c:pt>
                <c:pt idx="2">
                  <c:v>30</c:v>
                </c:pt>
                <c:pt idx="3">
                  <c:v>2</c:v>
                </c:pt>
                <c:pt idx="4">
                  <c:v>143</c:v>
                </c:pt>
                <c:pt idx="5">
                  <c:v>41</c:v>
                </c:pt>
                <c:pt idx="6">
                  <c:v>43</c:v>
                </c:pt>
                <c:pt idx="7">
                  <c:v>35</c:v>
                </c:pt>
                <c:pt idx="8">
                  <c:v>22</c:v>
                </c:pt>
                <c:pt idx="9">
                  <c:v>17</c:v>
                </c:pt>
                <c:pt idx="10">
                  <c:v>14</c:v>
                </c:pt>
                <c:pt idx="11">
                  <c:v>27</c:v>
                </c:pt>
                <c:pt idx="12">
                  <c:v>11</c:v>
                </c:pt>
                <c:pt idx="13">
                  <c:v>21</c:v>
                </c:pt>
                <c:pt idx="14">
                  <c:v>20</c:v>
                </c:pt>
                <c:pt idx="15">
                  <c:v>18</c:v>
                </c:pt>
                <c:pt idx="16">
                  <c:v>13</c:v>
                </c:pt>
                <c:pt idx="17">
                  <c:v>18</c:v>
                </c:pt>
                <c:pt idx="18">
                  <c:v>13</c:v>
                </c:pt>
                <c:pt idx="19">
                  <c:v>21</c:v>
                </c:pt>
                <c:pt idx="20">
                  <c:v>37</c:v>
                </c:pt>
                <c:pt idx="21">
                  <c:v>24</c:v>
                </c:pt>
                <c:pt idx="22">
                  <c:v>20</c:v>
                </c:pt>
                <c:pt idx="23">
                  <c:v>15</c:v>
                </c:pt>
                <c:pt idx="24">
                  <c:v>28</c:v>
                </c:pt>
                <c:pt idx="25">
                  <c:v>30</c:v>
                </c:pt>
                <c:pt idx="26">
                  <c:v>51</c:v>
                </c:pt>
                <c:pt idx="27">
                  <c:v>65</c:v>
                </c:pt>
                <c:pt idx="28">
                  <c:v>67</c:v>
                </c:pt>
                <c:pt idx="2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EEB-481E-88D2-81462FC683DC}"/>
            </c:ext>
          </c:extLst>
        </c:ser>
        <c:ser>
          <c:idx val="14"/>
          <c:order val="14"/>
          <c:tx>
            <c:strRef>
              <c:f>[medallas_anfitriones.txt]medallas_anfitriones!$P$1</c:f>
              <c:strCache>
                <c:ptCount val="1"/>
                <c:pt idx="0">
                  <c:v>Brazil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[medallas_anfitriones.txt]medallas_anfitriones!$P$2:$P$44</c:f>
              <c:numCache>
                <c:formatCode>General</c:formatCode>
                <c:ptCount val="43"/>
                <c:pt idx="9">
                  <c:v>3</c:v>
                </c:pt>
                <c:pt idx="10">
                  <c:v>1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8</c:v>
                </c:pt>
                <c:pt idx="20">
                  <c:v>6</c:v>
                </c:pt>
                <c:pt idx="21">
                  <c:v>3</c:v>
                </c:pt>
                <c:pt idx="22">
                  <c:v>15</c:v>
                </c:pt>
                <c:pt idx="23">
                  <c:v>12</c:v>
                </c:pt>
                <c:pt idx="24">
                  <c:v>10</c:v>
                </c:pt>
                <c:pt idx="25">
                  <c:v>17</c:v>
                </c:pt>
                <c:pt idx="26">
                  <c:v>17</c:v>
                </c:pt>
                <c:pt idx="27">
                  <c:v>19</c:v>
                </c:pt>
                <c:pt idx="28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EEB-481E-88D2-81462FC683DC}"/>
            </c:ext>
          </c:extLst>
        </c:ser>
        <c:ser>
          <c:idx val="15"/>
          <c:order val="15"/>
          <c:tx>
            <c:strRef>
              <c:f>[medallas_anfitriones.txt]medallas_anfitriones!$Q$1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[medallas_anfitriones.txt]medallas_anfitriones!$Q$2:$Q$44</c:f>
              <c:numCache>
                <c:formatCode>General</c:formatCode>
                <c:ptCount val="43"/>
                <c:pt idx="6">
                  <c:v>2</c:v>
                </c:pt>
                <c:pt idx="7">
                  <c:v>1</c:v>
                </c:pt>
                <c:pt idx="8">
                  <c:v>5</c:v>
                </c:pt>
                <c:pt idx="9">
                  <c:v>18</c:v>
                </c:pt>
                <c:pt idx="10">
                  <c:v>20</c:v>
                </c:pt>
                <c:pt idx="11">
                  <c:v>8</c:v>
                </c:pt>
                <c:pt idx="12">
                  <c:v>17</c:v>
                </c:pt>
                <c:pt idx="13">
                  <c:v>18</c:v>
                </c:pt>
                <c:pt idx="14">
                  <c:v>29</c:v>
                </c:pt>
                <c:pt idx="15">
                  <c:v>25</c:v>
                </c:pt>
                <c:pt idx="16">
                  <c:v>29</c:v>
                </c:pt>
                <c:pt idx="17">
                  <c:v>25</c:v>
                </c:pt>
                <c:pt idx="18">
                  <c:v>31</c:v>
                </c:pt>
                <c:pt idx="19">
                  <c:v>14</c:v>
                </c:pt>
                <c:pt idx="20">
                  <c:v>22</c:v>
                </c:pt>
                <c:pt idx="21">
                  <c:v>14</c:v>
                </c:pt>
                <c:pt idx="22">
                  <c:v>18</c:v>
                </c:pt>
                <c:pt idx="23">
                  <c:v>37</c:v>
                </c:pt>
                <c:pt idx="24">
                  <c:v>25</c:v>
                </c:pt>
                <c:pt idx="25">
                  <c:v>38</c:v>
                </c:pt>
                <c:pt idx="26">
                  <c:v>41</c:v>
                </c:pt>
                <c:pt idx="27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439119"/>
        <c:axId val="1150700559"/>
      </c:barChart>
      <c:catAx>
        <c:axId val="780439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50700559"/>
        <c:crosses val="autoZero"/>
        <c:auto val="1"/>
        <c:lblAlgn val="ctr"/>
        <c:lblOffset val="100"/>
        <c:noMultiLvlLbl val="0"/>
      </c:catAx>
      <c:valAx>
        <c:axId val="115070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8043911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262A-9714-47B9-A05A-2626B48DB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8B513-F83D-4AC9-BA58-74CC7C624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5FF86-E390-454F-8F18-7565C44A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41E28-3A75-4706-B2BC-DC5A5AA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E2841-BB31-4C22-8C0B-7BA2462D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58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9E9D3-BA1D-41E8-9BFD-FED338AA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3DDD25-0672-454A-A52A-884FC06D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A6A1E3-7C05-418E-AA56-C967B550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84686-80E9-44F4-A1CF-960D3CD4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3D8959-CF51-42C0-9310-D7840B91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93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93057E-FF00-4994-9E50-F230B78B8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75F7FE-FC5D-4D2D-A0CB-BEB475D4D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A5ED25-0537-4E4D-832A-426543A6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57D4C3-5C3C-4F79-8273-59A92E6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E729B-2335-4279-9788-FF907BB4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64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98D13-D978-4F31-88F4-AC56E483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404597-E877-4D22-8351-6284F880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51866-4A80-4CC0-9CED-263E42B1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67CF8-D903-4AFE-96CF-04026C11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AB00D-2E52-447C-ACE2-1FF08241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2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629A-5D80-4F26-8405-C0585CD4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9BCA7F-7671-4B83-829F-902C42C7A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77727-E902-4D83-BC24-7364674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E0BFB-B13A-49E3-AD17-BA54A6A0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C1C25-47A9-41FF-B88E-B1D9058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65BCF-573C-40A7-8C92-4CC3F8B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4B17D-42E5-4AEB-9F9B-B3C5275F9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D8D07-5777-4A5D-A0A4-1DF789E37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011C04-EF43-4D97-BB27-97132B79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F7B5E7-0912-41FA-82CA-0205B6FC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D6C387-C045-4AFE-8B06-98B9C18E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5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0803F-22A1-49FE-A1BD-376E563F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1570A3-5410-4C3D-A3F4-38CE7C10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2474DC-2F89-4F35-9CC7-093577F98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96973B-E547-4528-B0FC-0B38EB57A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D55FE6-A138-4026-B40C-F49561591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75424-4790-4843-B7B3-5E1F16D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BE3CA0-94E4-4793-8881-2E9D28B3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95F114-BFA1-48A6-8CEB-FF3596EB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57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CAF09-1C55-472B-BF85-7C0E0645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08C1F2-0F27-4AF1-8BC8-7095661F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7F70D0-0956-48F1-A664-CA5184E4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1B91CA-208E-4C71-ADFD-2E56C1E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32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67FF1A-E465-487C-B354-62968AD7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1B5F9C-D0D8-41ED-AE34-B4B1BC6E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AFC59-4345-4A41-AA10-A39F8070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7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2EC9-9D41-4555-8B9B-61DDC19F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4768E-EF75-49B1-91CF-FFE91DC9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09460-A711-41E7-8A79-14836867F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DB8B6-C5AD-4B25-8625-C15CAD46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CC973-2D06-4781-ADD3-571AD005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BD566-DDD9-49E1-B9CE-83430096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64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964BA-E519-4E64-A857-8FD28BD2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4A89D5-9BD9-47F6-B7EB-33D18DCC1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1AC48C-A65C-461F-944F-FF5BE4252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D637DA-50B6-459F-8C58-FC29B72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B222C4-B126-41E7-B8F6-244B48DD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21014-E927-4FDD-811C-491ECDE7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4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BC703F-3414-4A98-89BA-599DC573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ED2D3-8193-4707-A91A-8ED75295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DD82F6-0A6A-4EBD-80BF-BA9319B89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0212A-7C0A-476D-8049-827A31832AB2}" type="datetimeFigureOut">
              <a:rPr lang="es-ES" smtClean="0"/>
              <a:t>30/03/2023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119977-1909-4836-B8CE-F3B307AAB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4AA2F9-2DEA-4D19-8426-3923930B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66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C:\Users\Admin\OneDrive\Escritorio\BBK_The%20Bridge\Alumno\Proyecto%20EDA\PIBvsMedals_Top2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file:///C:\Users\Admin\OneDrive\Escritorio\BBK_The%20Bridge\Alumno\Proyecto%20EDA\Gold.html" TargetMode="External"/><Relationship Id="rId7" Type="http://schemas.openxmlformats.org/officeDocument/2006/relationships/hyperlink" Target="file:///C:\Users\Admin\OneDrive\Escritorio\BBK_The%20Bridge\Alumno\Proyecto%20EDA\Medal%20by%20Category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file:///C:\Users\Admin\OneDrive\Escritorio\BBK_The%20Bridge\Alumno\Proyecto%20EDA\map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Dimension.html" TargetMode="Externa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OneDrive\Escritorio\BBK_The%20Bridge\Alumno\Proyecto%20EDA\Height%20Comparison.html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hyperlink" Target="file:///C:\Users\Admin\OneDrive\Escritorio\BBK_The%20Bridge\Alumno\Proyecto%20EDA\Weight%20Compar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Age%20Compar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hyperlink" Target="file:///C:\Users\Admin\OneDrive\Escritorio\BBK_The%20Bridge\Alumno\Proyecto%20EDA\Record_Brakers.html" TargetMode="External"/><Relationship Id="rId2" Type="http://schemas.openxmlformats.org/officeDocument/2006/relationships/hyperlink" Target="file:///C:\Users\Admin\OneDrive\Escritorio\BBK_The%20Bridge\Alumno\Proyecto%20EDA\Record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Admin\OneDrive\Escritorio\BBK_The%20Bridge\Alumno\Proyecto%20EDA\Record_History.html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6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5A987-954F-4B97-B3C0-F572702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080" y="1808479"/>
            <a:ext cx="8077200" cy="1234123"/>
          </a:xfrm>
        </p:spPr>
        <p:txBody>
          <a:bodyPr>
            <a:normAutofit/>
          </a:bodyPr>
          <a:lstStyle/>
          <a:p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Olympic</a:t>
            </a:r>
            <a:r>
              <a:rPr lang="es-E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Games</a:t>
            </a:r>
            <a:endParaRPr lang="es-E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8B0AE-A534-4562-A49B-E4098270F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560" y="5532438"/>
            <a:ext cx="9144000" cy="1655762"/>
          </a:xfrm>
        </p:spPr>
        <p:txBody>
          <a:bodyPr>
            <a:normAutofit/>
          </a:bodyPr>
          <a:lstStyle/>
          <a:p>
            <a:r>
              <a:rPr lang="es-ES" sz="4400" dirty="0"/>
              <a:t>1896-2021</a:t>
            </a:r>
          </a:p>
        </p:txBody>
      </p:sp>
    </p:spTree>
    <p:extLst>
      <p:ext uri="{BB962C8B-B14F-4D97-AF65-F5344CB8AC3E}">
        <p14:creationId xmlns:p14="http://schemas.microsoft.com/office/powerpoint/2010/main" val="307356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BA7C387-58A7-42E0-98E1-49790A4493AF}"/>
              </a:ext>
            </a:extLst>
          </p:cNvPr>
          <p:cNvSpPr txBox="1"/>
          <p:nvPr/>
        </p:nvSpPr>
        <p:spPr>
          <a:xfrm>
            <a:off x="838200" y="502186"/>
            <a:ext cx="6649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GPD per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capita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Success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Gráfico 6" descr="Presentación con gráfico de barras">
            <a:hlinkClick r:id="rId2"/>
            <a:extLst>
              <a:ext uri="{FF2B5EF4-FFF2-40B4-BE49-F238E27FC236}">
                <a16:creationId xmlns:a16="http://schemas.microsoft.com/office/drawing/2014/main" id="{2AAB7C7E-20A1-413B-BC76-6C38E2435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920" y="323797"/>
            <a:ext cx="914400" cy="914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29CC6B-2AEE-4D0A-A476-70AF02AD1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8" y="809625"/>
            <a:ext cx="6316985" cy="47377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D0FE01-899D-4916-AA80-9856D3460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3" y="809625"/>
            <a:ext cx="6418585" cy="48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E12D31C-0C3A-4A61-A4C0-B6CE8155E6C0}"/>
              </a:ext>
            </a:extLst>
          </p:cNvPr>
          <p:cNvSpPr txBox="1"/>
          <p:nvPr/>
        </p:nvSpPr>
        <p:spPr>
          <a:xfrm rot="20156832">
            <a:off x="593961" y="2401569"/>
            <a:ext cx="428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it influence the outcome?</a:t>
            </a:r>
            <a:endParaRPr lang="es-ES" sz="24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2FC80-FE3E-4745-BA7C-6D78C50C042A}"/>
              </a:ext>
            </a:extLst>
          </p:cNvPr>
          <p:cNvSpPr txBox="1"/>
          <p:nvPr/>
        </p:nvSpPr>
        <p:spPr>
          <a:xfrm>
            <a:off x="685800" y="547453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Hosting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Olympic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Games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218" name="Picture 2" descr="List of Olympic Games host cities - Wikipedia">
            <a:extLst>
              <a:ext uri="{FF2B5EF4-FFF2-40B4-BE49-F238E27FC236}">
                <a16:creationId xmlns:a16="http://schemas.microsoft.com/office/drawing/2014/main" id="{2C64CE23-3CFF-45FD-B83D-B828A27F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9" y="3194655"/>
            <a:ext cx="4173253" cy="21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10686E5-286F-4628-92F3-8ACA794F7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1" y="904373"/>
            <a:ext cx="5728494" cy="5728494"/>
          </a:xfrm>
        </p:spPr>
      </p:pic>
    </p:spTree>
    <p:extLst>
      <p:ext uri="{BB962C8B-B14F-4D97-AF65-F5344CB8AC3E}">
        <p14:creationId xmlns:p14="http://schemas.microsoft.com/office/powerpoint/2010/main" val="22951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79137F0-8544-4E69-80ED-013FDEBA0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708737"/>
              </p:ext>
            </p:extLst>
          </p:nvPr>
        </p:nvGraphicFramePr>
        <p:xfrm>
          <a:off x="1800225" y="752475"/>
          <a:ext cx="7391400" cy="495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165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entry - Wiktionary">
            <a:extLst>
              <a:ext uri="{FF2B5EF4-FFF2-40B4-BE49-F238E27FC236}">
                <a16:creationId xmlns:a16="http://schemas.microsoft.com/office/drawing/2014/main" id="{73E3D685-F7E5-4226-882A-FC51436B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74" y="1080314"/>
            <a:ext cx="1704161" cy="1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EP CALM Y SIRVASE USTED MISMO Poster | gemapont | Keep Calm-o-Matic">
            <a:extLst>
              <a:ext uri="{FF2B5EF4-FFF2-40B4-BE49-F238E27FC236}">
                <a16:creationId xmlns:a16="http://schemas.microsoft.com/office/drawing/2014/main" id="{751794E3-D1FB-44B0-ABB2-1A5B5B1E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99" y="278766"/>
            <a:ext cx="2307771" cy="26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083837-4DFA-4AD6-B346-1E4C2EFA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3" y="549264"/>
            <a:ext cx="10328293" cy="6196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C80C99-9070-4AF7-84A2-429C1119F82A}"/>
              </a:ext>
            </a:extLst>
          </p:cNvPr>
          <p:cNvSpPr txBox="1"/>
          <p:nvPr/>
        </p:nvSpPr>
        <p:spPr>
          <a:xfrm>
            <a:off x="-243840" y="11176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Sport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Democracy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4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2FCD87D-9FBA-40C3-9EA7-74E951E71436}"/>
              </a:ext>
            </a:extLst>
          </p:cNvPr>
          <p:cNvSpPr/>
          <p:nvPr/>
        </p:nvSpPr>
        <p:spPr>
          <a:xfrm>
            <a:off x="340855" y="566420"/>
            <a:ext cx="6818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Power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USA</a:t>
            </a:r>
          </a:p>
        </p:txBody>
      </p:sp>
      <p:pic>
        <p:nvPicPr>
          <p:cNvPr id="10244" name="Picture 4" descr="Olympics 2021 -- The Team USA athletes to watch in Tokyo">
            <a:extLst>
              <a:ext uri="{FF2B5EF4-FFF2-40B4-BE49-F238E27FC236}">
                <a16:creationId xmlns:a16="http://schemas.microsoft.com/office/drawing/2014/main" id="{5E1FF631-A27D-4D10-BFBF-345F0AA3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11" y="4261070"/>
            <a:ext cx="4425244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hlinkClick r:id="rId3" action="ppaction://hlinkfile"/>
            <a:extLst>
              <a:ext uri="{FF2B5EF4-FFF2-40B4-BE49-F238E27FC236}">
                <a16:creationId xmlns:a16="http://schemas.microsoft.com/office/drawing/2014/main" id="{80625E46-08D2-4ADF-B114-E77413F25951}"/>
              </a:ext>
            </a:extLst>
          </p:cNvPr>
          <p:cNvSpPr/>
          <p:nvPr/>
        </p:nvSpPr>
        <p:spPr>
          <a:xfrm>
            <a:off x="7040880" y="4261070"/>
            <a:ext cx="3088640" cy="332690"/>
          </a:xfrm>
          <a:prstGeom prst="roundRect">
            <a:avLst/>
          </a:prstGeom>
          <a:solidFill>
            <a:srgbClr val="EB8D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Chasing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Gold</a:t>
            </a:r>
          </a:p>
        </p:txBody>
      </p:sp>
      <p:pic>
        <p:nvPicPr>
          <p:cNvPr id="21" name="Gráfico 20" descr="Presentación con gráfico de barras">
            <a:hlinkClick r:id="rId3" action="ppaction://hlinkfile"/>
            <a:extLst>
              <a:ext uri="{FF2B5EF4-FFF2-40B4-BE49-F238E27FC236}">
                <a16:creationId xmlns:a16="http://schemas.microsoft.com/office/drawing/2014/main" id="{F88D9C95-0E2F-4E89-B2DA-BA92B9B1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1077" y="4188351"/>
            <a:ext cx="478127" cy="478127"/>
          </a:xfrm>
          <a:prstGeom prst="rect">
            <a:avLst/>
          </a:prstGeom>
        </p:spPr>
      </p:pic>
      <p:pic>
        <p:nvPicPr>
          <p:cNvPr id="10248" name="Picture 8" descr="Introducing USS Indianapolis | World of Warships">
            <a:extLst>
              <a:ext uri="{FF2B5EF4-FFF2-40B4-BE49-F238E27FC236}">
                <a16:creationId xmlns:a16="http://schemas.microsoft.com/office/drawing/2014/main" id="{D5E1AC52-A3DD-4CDD-AE2E-099680E5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55" y="1561115"/>
            <a:ext cx="4425245" cy="2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hlinkClick r:id="rId7" action="ppaction://hlinkfile"/>
            <a:extLst>
              <a:ext uri="{FF2B5EF4-FFF2-40B4-BE49-F238E27FC236}">
                <a16:creationId xmlns:a16="http://schemas.microsoft.com/office/drawing/2014/main" id="{40327CB9-896A-4F68-B373-8FC96CAAE228}"/>
              </a:ext>
            </a:extLst>
          </p:cNvPr>
          <p:cNvSpPr/>
          <p:nvPr/>
        </p:nvSpPr>
        <p:spPr>
          <a:xfrm>
            <a:off x="8239216" y="3350216"/>
            <a:ext cx="2705009" cy="4802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Conquered Categories             .                    </a:t>
            </a:r>
            <a:endParaRPr lang="es-ES" sz="12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Gráfico 25" descr="Presentación con gráfico de barras">
            <a:hlinkClick r:id="rId7" action="ppaction://hlinkfile"/>
            <a:extLst>
              <a:ext uri="{FF2B5EF4-FFF2-40B4-BE49-F238E27FC236}">
                <a16:creationId xmlns:a16="http://schemas.microsoft.com/office/drawing/2014/main" id="{C1DFD753-D375-4859-8493-2D2DB17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957" y="3352370"/>
            <a:ext cx="478127" cy="4781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7AF9CC-70A8-4A7A-91DB-90B923DA1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6" y="976944"/>
            <a:ext cx="7250436" cy="54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1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2FA1C7-C989-4BF0-B161-9641B620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2106855"/>
            <a:ext cx="5919259" cy="4439444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33026B-0D33-4B71-8CB6-022C1B3D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49" y="215957"/>
            <a:ext cx="2324101" cy="2102341"/>
          </a:xfrm>
          <a:prstGeom prst="rect">
            <a:avLst/>
          </a:prstGeom>
        </p:spPr>
      </p:pic>
      <p:pic>
        <p:nvPicPr>
          <p:cNvPr id="1026" name="Picture 2" descr="FIRST EVER SPORT CLIMBING OLYMPIC GOLD FOR GINÉS LÓPEZ">
            <a:extLst>
              <a:ext uri="{FF2B5EF4-FFF2-40B4-BE49-F238E27FC236}">
                <a16:creationId xmlns:a16="http://schemas.microsoft.com/office/drawing/2014/main" id="{A9CCF28E-DB04-46B0-A678-B163DFA8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47" y="1372790"/>
            <a:ext cx="23241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iel Torres wins first US karate medal at Tokyo Olympics - Sports  Illustrated">
            <a:extLst>
              <a:ext uri="{FF2B5EF4-FFF2-40B4-BE49-F238E27FC236}">
                <a16:creationId xmlns:a16="http://schemas.microsoft.com/office/drawing/2014/main" id="{FE73D796-F9DB-4665-83E0-8BFBB35C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47" y="4176710"/>
            <a:ext cx="3008845" cy="225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rfing-Ferreira, Moore secure historic gold medals | Reuters">
            <a:extLst>
              <a:ext uri="{FF2B5EF4-FFF2-40B4-BE49-F238E27FC236}">
                <a16:creationId xmlns:a16="http://schemas.microsoft.com/office/drawing/2014/main" id="{4BF09706-B678-4B3F-86A0-FE8BEC5C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49" y="3578865"/>
            <a:ext cx="321607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3x3 Basketball, The New Sport The U.S. Will Likely Medal In : Live  Updates: The Tokyo Olympics : NPR">
            <a:extLst>
              <a:ext uri="{FF2B5EF4-FFF2-40B4-BE49-F238E27FC236}">
                <a16:creationId xmlns:a16="http://schemas.microsoft.com/office/drawing/2014/main" id="{7749E5CE-3757-419A-B298-BD462029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279" y="2357281"/>
            <a:ext cx="2756403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C862B79A-9C85-43CE-B3CD-3D349E9882A5}"/>
              </a:ext>
            </a:extLst>
          </p:cNvPr>
          <p:cNvSpPr/>
          <p:nvPr/>
        </p:nvSpPr>
        <p:spPr>
          <a:xfrm>
            <a:off x="4915027" y="4636140"/>
            <a:ext cx="447422" cy="504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2" name="Picture 18" descr="Tokyo Olympics 2021: Reflecting the Joy and Sorrow of the Human Condition">
            <a:extLst>
              <a:ext uri="{FF2B5EF4-FFF2-40B4-BE49-F238E27FC236}">
                <a16:creationId xmlns:a16="http://schemas.microsoft.com/office/drawing/2014/main" id="{56935572-AB39-4429-990F-5DAC5F10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63" y="467756"/>
            <a:ext cx="3333649" cy="181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9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64F212-D467-4057-BA92-F3BEEDE5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597" y="1619025"/>
            <a:ext cx="4259820" cy="2956057"/>
          </a:xfrm>
          <a:prstGeom prst="rect">
            <a:avLst/>
          </a:prstGeom>
        </p:spPr>
      </p:pic>
      <p:pic>
        <p:nvPicPr>
          <p:cNvPr id="1030" name="Picture 6" descr="Why Isn't Badminton Popular in America? - Uncommon Sportsman">
            <a:extLst>
              <a:ext uri="{FF2B5EF4-FFF2-40B4-BE49-F238E27FC236}">
                <a16:creationId xmlns:a16="http://schemas.microsoft.com/office/drawing/2014/main" id="{721E30F2-A0AC-40D2-AB65-27F4E96E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73" y="464912"/>
            <a:ext cx="3987993" cy="31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am Sports - 🚨 TEAM USA 🇺🇸 and Czech Republic 🇨🇿 men's handball team  out of Egypt 2021 World Championship after Coronavirus outbreak 🦠 🦠 🦠  Selecciones de balonmano masculinas del TEAM">
            <a:extLst>
              <a:ext uri="{FF2B5EF4-FFF2-40B4-BE49-F238E27FC236}">
                <a16:creationId xmlns:a16="http://schemas.microsoft.com/office/drawing/2014/main" id="{233DFE5B-57D6-49AF-B4ED-5301857D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0740"/>
            <a:ext cx="3442970" cy="25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reak it down: Dancers begin charting path to 2024 Paris Olympics">
            <a:extLst>
              <a:ext uri="{FF2B5EF4-FFF2-40B4-BE49-F238E27FC236}">
                <a16:creationId xmlns:a16="http://schemas.microsoft.com/office/drawing/2014/main" id="{4B5E809B-0EB7-4AA9-8980-1EFDF254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43" y="4354738"/>
            <a:ext cx="3627927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 USA's Second-Ever Olympic Rhythmic Gymnastics Group Names Its Squad  For Rio">
            <a:extLst>
              <a:ext uri="{FF2B5EF4-FFF2-40B4-BE49-F238E27FC236}">
                <a16:creationId xmlns:a16="http://schemas.microsoft.com/office/drawing/2014/main" id="{72DC67AE-F6B8-48FD-A21D-27106B5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75" y="3147760"/>
            <a:ext cx="5900250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Objetivo">
            <a:extLst>
              <a:ext uri="{FF2B5EF4-FFF2-40B4-BE49-F238E27FC236}">
                <a16:creationId xmlns:a16="http://schemas.microsoft.com/office/drawing/2014/main" id="{18F049A1-DDBD-4488-B6CD-BE5AAA53B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9543" y="-899612"/>
            <a:ext cx="4532130" cy="45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77348-F9FB-4685-85B3-4715BBB9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0" y="578485"/>
            <a:ext cx="10515600" cy="1325563"/>
          </a:xfrm>
        </p:spPr>
        <p:txBody>
          <a:bodyPr/>
          <a:lstStyle/>
          <a:p>
            <a:r>
              <a:rPr lang="es-ES" b="1" dirty="0" err="1">
                <a:latin typeface="Eras Bold ITC" panose="020B0907030504020204" pitchFamily="34" charset="0"/>
              </a:rPr>
              <a:t>Thanks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for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watching</a:t>
            </a:r>
            <a:r>
              <a:rPr lang="es-ES" b="1" dirty="0">
                <a:latin typeface="Eras Bold ITC" panose="020B0907030504020204" pitchFamily="34" charset="0"/>
              </a:rPr>
              <a:t>!</a:t>
            </a:r>
          </a:p>
        </p:txBody>
      </p:sp>
      <p:pic>
        <p:nvPicPr>
          <p:cNvPr id="11266" name="Picture 2" descr="London 2012 Olympics: the funny side of diving – in pictures | Sport | The  Guardian">
            <a:extLst>
              <a:ext uri="{FF2B5EF4-FFF2-40B4-BE49-F238E27FC236}">
                <a16:creationId xmlns:a16="http://schemas.microsoft.com/office/drawing/2014/main" id="{45345A79-AEF5-4440-804A-6396BBE3C0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99" y="2141537"/>
            <a:ext cx="65504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B3CB637A-1267-4D8A-A6C4-0230D5F5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0"/>
            <a:ext cx="5852172" cy="4562475"/>
          </a:xfrm>
          <a:prstGeom prst="rect">
            <a:avLst/>
          </a:prstGeom>
        </p:spPr>
      </p:pic>
      <p:pic>
        <p:nvPicPr>
          <p:cNvPr id="35" name="Marcador de contenido 34">
            <a:extLst>
              <a:ext uri="{FF2B5EF4-FFF2-40B4-BE49-F238E27FC236}">
                <a16:creationId xmlns:a16="http://schemas.microsoft.com/office/drawing/2014/main" id="{79C92C25-10EC-42DA-9BC5-6AAAF52E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96" y="2311400"/>
            <a:ext cx="7345058" cy="4351338"/>
          </a:xfrm>
        </p:spPr>
      </p:pic>
      <p:pic>
        <p:nvPicPr>
          <p:cNvPr id="36" name="Gráfico 35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32DE20A0-8AFA-4A12-8C51-C65C7DC9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1675" y="504111"/>
            <a:ext cx="914400" cy="9144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70D56925-0AAD-4E26-AEE1-62978A7B9BA2}"/>
              </a:ext>
            </a:extLst>
          </p:cNvPr>
          <p:cNvSpPr txBox="1"/>
          <p:nvPr/>
        </p:nvSpPr>
        <p:spPr>
          <a:xfrm>
            <a:off x="6524622" y="607368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Event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Dimension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Marcador de contenido 4" descr="América en globo terráqueo">
            <a:hlinkClick r:id="rId7"/>
            <a:extLst>
              <a:ext uri="{FF2B5EF4-FFF2-40B4-BE49-F238E27FC236}">
                <a16:creationId xmlns:a16="http://schemas.microsoft.com/office/drawing/2014/main" id="{3AD23981-F222-473C-99BF-85F60CB5FA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4077" y="1397000"/>
            <a:ext cx="1790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F8990-1318-4756-8F72-433B3E1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7819"/>
            <a:ext cx="10515600" cy="1325563"/>
          </a:xfrm>
        </p:spPr>
        <p:txBody>
          <a:bodyPr>
            <a:normAutofit/>
          </a:bodyPr>
          <a:lstStyle/>
          <a:p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Physical</a:t>
            </a:r>
            <a:r>
              <a:rPr lang="es-ES" sz="6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Citius altius fortius - Wikipedia, la enciclopedia libre">
            <a:extLst>
              <a:ext uri="{FF2B5EF4-FFF2-40B4-BE49-F238E27FC236}">
                <a16:creationId xmlns:a16="http://schemas.microsoft.com/office/drawing/2014/main" id="{2158805C-2AA6-403F-A569-86660DC4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0" y="2351082"/>
            <a:ext cx="3048005" cy="30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ownload Hulk Transparent Background HQ PNG Image | FreePNGImg">
            <a:extLst>
              <a:ext uri="{FF2B5EF4-FFF2-40B4-BE49-F238E27FC236}">
                <a16:creationId xmlns:a16="http://schemas.microsoft.com/office/drawing/2014/main" id="{EDA78550-518B-44DB-A214-BEDEAD24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70" y="0"/>
            <a:ext cx="5937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3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viario Cultural 😉 Les comparto... - Gimnasia KAAN VAL | Facebook">
            <a:extLst>
              <a:ext uri="{FF2B5EF4-FFF2-40B4-BE49-F238E27FC236}">
                <a16:creationId xmlns:a16="http://schemas.microsoft.com/office/drawing/2014/main" id="{31A20D7B-0738-47FA-814F-7F45A9C1F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42" y="40995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Presentación con gráfico de barras">
            <a:hlinkClick r:id="rId3" action="ppaction://hlinkfile"/>
            <a:extLst>
              <a:ext uri="{FF2B5EF4-FFF2-40B4-BE49-F238E27FC236}">
                <a16:creationId xmlns:a16="http://schemas.microsoft.com/office/drawing/2014/main" id="{75293317-C4CB-426A-AC21-F910017B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048" y="341879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80D6AD-5494-4687-9617-2F501746FC9B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8AB5A1-B5B8-485F-8B08-46D6B4BF5D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8" y="799078"/>
            <a:ext cx="7399042" cy="5549282"/>
          </a:xfrm>
          <a:prstGeom prst="rect">
            <a:avLst/>
          </a:prstGeom>
        </p:spPr>
      </p:pic>
      <p:pic>
        <p:nvPicPr>
          <p:cNvPr id="4098" name="Picture 2" descr="Yao Ming PNG Transparent Background, Free Download #43126 - FreeIconsPNG">
            <a:extLst>
              <a:ext uri="{FF2B5EF4-FFF2-40B4-BE49-F238E27FC236}">
                <a16:creationId xmlns:a16="http://schemas.microsoft.com/office/drawing/2014/main" id="{3FD56423-2A07-4DA8-8193-D5B3FC3E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000">
            <a:off x="7439768" y="1189782"/>
            <a:ext cx="3559288" cy="35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2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You must be judoking: at 218kg, he's the biggest man at the ...">
            <a:extLst>
              <a:ext uri="{FF2B5EF4-FFF2-40B4-BE49-F238E27FC236}">
                <a16:creationId xmlns:a16="http://schemas.microsoft.com/office/drawing/2014/main" id="{AE77AB6C-AFE2-4A88-AE3F-E128CF1286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 descr="You must be judoking: at 218kg, he's the biggest man at the ...">
            <a:extLst>
              <a:ext uri="{FF2B5EF4-FFF2-40B4-BE49-F238E27FC236}">
                <a16:creationId xmlns:a16="http://schemas.microsoft.com/office/drawing/2014/main" id="{CEBA7B1E-5ECF-4746-824C-D8FC3A60C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Gráfico 9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5E0ABB6B-0AE2-42DE-B6B2-DAD316DB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891" y="326761"/>
            <a:ext cx="91440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F7FC18-3002-4D34-9E50-4A423F1BFD82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2D0B01-FBE8-4590-B720-A05B826D5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" y="1096343"/>
            <a:ext cx="6906230" cy="51796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894E31-2643-4386-BE6B-67CBC8540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2688272"/>
            <a:ext cx="3086100" cy="3533775"/>
          </a:xfrm>
          <a:prstGeom prst="rect">
            <a:avLst/>
          </a:prstGeom>
        </p:spPr>
      </p:pic>
      <p:pic>
        <p:nvPicPr>
          <p:cNvPr id="2050" name="Picture 2" descr="North Korea's long, complex Olympic history - The Washington Post">
            <a:extLst>
              <a:ext uri="{FF2B5EF4-FFF2-40B4-BE49-F238E27FC236}">
                <a16:creationId xmlns:a16="http://schemas.microsoft.com/office/drawing/2014/main" id="{B82B5DAE-A068-4E35-A428-557B7612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449" y="321732"/>
            <a:ext cx="2376171" cy="34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6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5BF0C4E-9D7E-47D6-B85B-6CF26BDE0F0D}"/>
              </a:ext>
            </a:extLst>
          </p:cNvPr>
          <p:cNvSpPr txBox="1"/>
          <p:nvPr/>
        </p:nvSpPr>
        <p:spPr>
          <a:xfrm>
            <a:off x="634995" y="488385"/>
            <a:ext cx="8752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Discipline</a:t>
            </a: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D17664E-C016-408E-976C-172DA1CB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734466"/>
            <a:ext cx="7513532" cy="5635149"/>
          </a:xfrm>
        </p:spPr>
      </p:pic>
    </p:spTree>
    <p:extLst>
      <p:ext uri="{BB962C8B-B14F-4D97-AF65-F5344CB8AC3E}">
        <p14:creationId xmlns:p14="http://schemas.microsoft.com/office/powerpoint/2010/main" val="33842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6D0083-0774-42F5-95E2-76BAC715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587" y="3564096"/>
            <a:ext cx="3943350" cy="2638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969D06-745D-4ACE-A49F-44F5A686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25" y="1251805"/>
            <a:ext cx="3648075" cy="2609850"/>
          </a:xfrm>
          <a:prstGeom prst="rect">
            <a:avLst/>
          </a:prstGeom>
        </p:spPr>
      </p:pic>
      <p:pic>
        <p:nvPicPr>
          <p:cNvPr id="7" name="Gráfico 6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F73FAFC9-8B25-474E-BF86-B56ADC0A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115" y="27152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486729-83B2-47D1-B91B-739C4F6DA054}"/>
              </a:ext>
            </a:extLst>
          </p:cNvPr>
          <p:cNvSpPr txBox="1"/>
          <p:nvPr/>
        </p:nvSpPr>
        <p:spPr>
          <a:xfrm>
            <a:off x="113347" y="404823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1FCF7D-E4A8-4512-8BEE-7F26ED24F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" y="1251805"/>
            <a:ext cx="6604000" cy="49530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236FD9D-EF71-498F-AC6A-8D7DCD9D75DF}"/>
              </a:ext>
            </a:extLst>
          </p:cNvPr>
          <p:cNvSpPr/>
          <p:nvPr/>
        </p:nvSpPr>
        <p:spPr>
          <a:xfrm>
            <a:off x="2701602" y="1843881"/>
            <a:ext cx="873125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9978C65-8ABD-4B2E-9CB2-895B42E6267C}"/>
              </a:ext>
            </a:extLst>
          </p:cNvPr>
          <p:cNvCxnSpPr/>
          <p:nvPr/>
        </p:nvCxnSpPr>
        <p:spPr>
          <a:xfrm>
            <a:off x="3810000" y="2204720"/>
            <a:ext cx="3017520" cy="9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6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39F9EB5-5A9A-463E-A146-EDB08D767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Mean 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194B3D-F201-454D-852A-EBAAEE6A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713706"/>
            <a:ext cx="5852172" cy="4389129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89E3E98-8029-45D8-B9CF-3EA02424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08" y="1219200"/>
            <a:ext cx="5852172" cy="4883635"/>
          </a:xfrm>
        </p:spPr>
      </p:pic>
    </p:spTree>
    <p:extLst>
      <p:ext uri="{BB962C8B-B14F-4D97-AF65-F5344CB8AC3E}">
        <p14:creationId xmlns:p14="http://schemas.microsoft.com/office/powerpoint/2010/main" val="411425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991C2781-AF96-4CD3-AB96-52330547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225" y="486357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5204DF-94B2-4F4C-8FB8-7D6C94ECE932}"/>
              </a:ext>
            </a:extLst>
          </p:cNvPr>
          <p:cNvSpPr txBox="1"/>
          <p:nvPr/>
        </p:nvSpPr>
        <p:spPr>
          <a:xfrm>
            <a:off x="838200" y="502186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Athletism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Records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2" name="Picture 2" descr="Iconic moments from Summer Olympics history | CNN">
            <a:extLst>
              <a:ext uri="{FF2B5EF4-FFF2-40B4-BE49-F238E27FC236}">
                <a16:creationId xmlns:a16="http://schemas.microsoft.com/office/drawing/2014/main" id="{F26798A1-ECAC-4A91-BD06-22F0DE1E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44" y="1299157"/>
            <a:ext cx="8566291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hlinkClick r:id="rId6" action="ppaction://hlinkfile"/>
            <a:extLst>
              <a:ext uri="{FF2B5EF4-FFF2-40B4-BE49-F238E27FC236}">
                <a16:creationId xmlns:a16="http://schemas.microsoft.com/office/drawing/2014/main" id="{E8833120-AAB9-42E5-ABBF-6658F9235D0D}"/>
              </a:ext>
            </a:extLst>
          </p:cNvPr>
          <p:cNvSpPr/>
          <p:nvPr/>
        </p:nvSpPr>
        <p:spPr>
          <a:xfrm>
            <a:off x="1940877" y="437388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Records on History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ángulo: esquinas redondeadas 6">
            <a:hlinkClick r:id="rId7" action="ppaction://hlinkfile"/>
            <a:extLst>
              <a:ext uri="{FF2B5EF4-FFF2-40B4-BE49-F238E27FC236}">
                <a16:creationId xmlns:a16="http://schemas.microsoft.com/office/drawing/2014/main" id="{7F1B7631-7036-4186-B18D-0672F0AE03A1}"/>
              </a:ext>
            </a:extLst>
          </p:cNvPr>
          <p:cNvSpPr/>
          <p:nvPr/>
        </p:nvSpPr>
        <p:spPr>
          <a:xfrm>
            <a:off x="7035800" y="449072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Greatest Record-Breakers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áfico 11" descr="Presentación con gráfico de barras">
            <a:hlinkClick r:id="rId6" action="ppaction://hlinkfile"/>
            <a:extLst>
              <a:ext uri="{FF2B5EF4-FFF2-40B4-BE49-F238E27FC236}">
                <a16:creationId xmlns:a16="http://schemas.microsoft.com/office/drawing/2014/main" id="{D1B22B69-2C23-4E8B-86FD-8989070B1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3107" y="5032376"/>
            <a:ext cx="914400" cy="914400"/>
          </a:xfrm>
          <a:prstGeom prst="rect">
            <a:avLst/>
          </a:prstGeom>
        </p:spPr>
      </p:pic>
      <p:pic>
        <p:nvPicPr>
          <p:cNvPr id="14" name="Gráfico 13" descr="Presentación con gráfico de barras">
            <a:hlinkClick r:id="rId7" action="ppaction://hlinkfile"/>
            <a:extLst>
              <a:ext uri="{FF2B5EF4-FFF2-40B4-BE49-F238E27FC236}">
                <a16:creationId xmlns:a16="http://schemas.microsoft.com/office/drawing/2014/main" id="{3E6DF80F-BADD-4838-9464-0C3FAAB8B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2597" y="4955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6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63</Words>
  <Application>Microsoft Office PowerPoint</Application>
  <PresentationFormat>Panorámica</PresentationFormat>
  <Paragraphs>21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Cambria</vt:lpstr>
      <vt:lpstr>Eras Bold ITC</vt:lpstr>
      <vt:lpstr>Tema de Office</vt:lpstr>
      <vt:lpstr>Olympic Games</vt:lpstr>
      <vt:lpstr>Presentación de PowerPoint</vt:lpstr>
      <vt:lpstr>Physical Evolution</vt:lpstr>
      <vt:lpstr>Presentación de PowerPoint</vt:lpstr>
      <vt:lpstr>Presentación de PowerPoint</vt:lpstr>
      <vt:lpstr>Presentación de PowerPoint</vt:lpstr>
      <vt:lpstr>Presentación de PowerPoint</vt:lpstr>
      <vt:lpstr>Mean Age Evolution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Games</dc:title>
  <dc:creator>Admin</dc:creator>
  <cp:lastModifiedBy>Admin</cp:lastModifiedBy>
  <cp:revision>56</cp:revision>
  <dcterms:created xsi:type="dcterms:W3CDTF">2023-03-24T17:34:19Z</dcterms:created>
  <dcterms:modified xsi:type="dcterms:W3CDTF">2023-03-30T17:04:42Z</dcterms:modified>
</cp:coreProperties>
</file>